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10"/>
  </p:notesMasterIdLst>
  <p:sldIdLst>
    <p:sldId id="306" r:id="rId2"/>
    <p:sldId id="259" r:id="rId3"/>
    <p:sldId id="329" r:id="rId4"/>
    <p:sldId id="328" r:id="rId5"/>
    <p:sldId id="273" r:id="rId6"/>
    <p:sldId id="330" r:id="rId7"/>
    <p:sldId id="331" r:id="rId8"/>
    <p:sldId id="332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000F"/>
    <a:srgbClr val="BFBFBF"/>
    <a:srgbClr val="8E8E8D"/>
    <a:srgbClr val="FFFFFF"/>
    <a:srgbClr val="DA3C43"/>
    <a:srgbClr val="9C00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82494" autoAdjust="0"/>
  </p:normalViewPr>
  <p:slideViewPr>
    <p:cSldViewPr snapToGrid="0">
      <p:cViewPr varScale="1">
        <p:scale>
          <a:sx n="93" d="100"/>
          <a:sy n="93" d="100"/>
        </p:scale>
        <p:origin x="1215" y="57"/>
      </p:cViewPr>
      <p:guideLst/>
    </p:cSldViewPr>
  </p:slideViewPr>
  <p:outlineViewPr>
    <p:cViewPr>
      <p:scale>
        <a:sx n="33" d="100"/>
        <a:sy n="33" d="100"/>
      </p:scale>
      <p:origin x="0" y="-4956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svg>
</file>

<file path=ppt/media/image3.tmp>
</file>

<file path=ppt/media/image4.png>
</file>

<file path=ppt/media/image5.svg>
</file>

<file path=ppt/media/image6.png>
</file>

<file path=ppt/media/image7.svg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38491-81E4-4005-9CFB-611B060BC6F7}" type="datetimeFigureOut">
              <a:rPr lang="de-DE" smtClean="0"/>
              <a:t>29.11.2022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BBC3C-13BD-4BB4-8852-46AE7BA37B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9494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BBC3C-13BD-4BB4-8852-46AE7BA37B02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4638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BBC3C-13BD-4BB4-8852-46AE7BA37B02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1531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BBC3C-13BD-4BB4-8852-46AE7BA37B02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38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BBC3C-13BD-4BB4-8852-46AE7BA37B02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7843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800" b="0" i="0" u="none" strike="noStrike" baseline="0" dirty="0">
              <a:latin typeface="TeXGyrePagella-Regular-Identity-H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BBC3C-13BD-4BB4-8852-46AE7BA37B02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42045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800" b="0" i="0" u="none" strike="noStrike" baseline="0" dirty="0">
              <a:latin typeface="TeXGyrePagella-Regular-Identity-H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BBC3C-13BD-4BB4-8852-46AE7BA37B02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71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800" b="0" i="0" u="none" strike="noStrike" baseline="0" dirty="0">
              <a:latin typeface="TeXGyrePagella-Regular-Identity-H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BBC3C-13BD-4BB4-8852-46AE7BA37B02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968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800" b="0" i="0" u="none" strike="noStrike" baseline="0" dirty="0">
              <a:latin typeface="TeXGyrePagella-Regular-Identity-H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BBC3C-13BD-4BB4-8852-46AE7BA37B02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6065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E6EB73-2AFE-4F5A-B4E3-182CFA7B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C5C0A54-A965-4026-8235-C629475A0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53A489-18B6-42A7-9276-6DDC2243D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2FF2F-CD44-43EC-A2ED-974218497795}" type="datetime1">
              <a:rPr lang="de-DE" smtClean="0"/>
              <a:t>29.11.2022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AF47C0-C24E-4DCD-A149-B48F925B6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C774C4-4FA7-42EF-B347-139D774E7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769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70566C-0F5D-441F-82CA-7F1B5886D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BDC681B-638E-490A-A2FD-C998DD81C1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5F6554-9DE2-46A7-B81D-6A91E5530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A7015-A00B-42D1-B61F-0B8F02719F22}" type="datetime1">
              <a:rPr lang="de-DE" smtClean="0"/>
              <a:t>29.11.2022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B96294-0E1F-4AA9-AE94-79629E507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A3A932-4055-4F63-963A-42EA087C7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8854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8AE9AED-A5DF-4DA0-9D06-8ACB636D68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3E7B506-A929-488E-95F5-97A167414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546BE2-A054-4B96-B9DD-80EF1F11A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DECF-8A21-4C99-BE54-9BE94C1328A6}" type="datetime1">
              <a:rPr lang="de-DE" smtClean="0"/>
              <a:t>29.11.2022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23D204-A198-471B-AE49-7B62AF5C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92D7BA-F96C-4909-8CD4-BA4688537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485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361084-B7D5-4793-B572-4434349D0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227433-9B64-4202-A186-AF0051FC7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D3D746-7456-4369-8D73-1463DEEE7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E425C-FA60-4B29-B160-6A5B88439ADC}" type="datetime1">
              <a:rPr lang="de-DE" smtClean="0"/>
              <a:t>29.11.2022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C62404-4882-4086-A3CE-1069828B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B431B6-05B4-4B27-92E9-4B492A10F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4209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3568A3-A409-43FF-A059-6C581CBB6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C7814B1-B090-437D-953B-FFDD57BF50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A88058-9690-4495-81D4-4A89629B7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F12BC-289E-491F-9B13-61E4DEA81063}" type="datetime1">
              <a:rPr lang="de-DE" smtClean="0"/>
              <a:t>29.11.2022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16E6A9-E21F-4AAB-AB19-2A9ED2B6C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FA77B40-1091-4FEB-ABA5-08146810F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1157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9F04DE-8EA4-47F8-B5DB-83CBDB20F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DE2B78-428E-4522-BA12-BDF3FEFC3C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E4A835D-5A50-418D-8112-69EAC9917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25C9A7-C091-4E68-B71D-988191467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A112-7BE8-42EA-9B77-8CE3F676E62D}" type="datetime1">
              <a:rPr lang="de-DE" smtClean="0"/>
              <a:t>29.11.2022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E0D7A67-1BE4-4062-B635-2C9556DA4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6C7CFC-4D42-4CB9-8B12-4A7EFA814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3256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A05BF9-A198-4CB5-A32F-0D4DC4A54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54DFD9B-6136-4C64-AEF7-A9DB06227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C75D406-C37C-49B0-A441-E05885B9B2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E8F68AD-6B1B-4264-A2E1-D68F2D6C96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06B50E-201E-4359-BD77-514CAA27AA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9D1AC18-1BD0-40B6-AE1F-E18FC2409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1851-AC30-47CD-AB40-D7693462E61B}" type="datetime1">
              <a:rPr lang="de-DE" smtClean="0"/>
              <a:t>29.11.2022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568E87-E5FB-400C-9724-87A6E4A2B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514713A-3D55-4CD5-96FC-925ECEB06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9445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B84C2E-BF6F-4608-A0A8-63EC5D928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D2A2965-ACA1-4E33-94C6-19B503BDE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25772-7C75-4B45-83F7-1B49F2A18913}" type="datetime1">
              <a:rPr lang="de-DE" smtClean="0"/>
              <a:t>29.11.2022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A094CD2-E300-4CE4-A13A-E529A764C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C57069D-455F-4E2F-9676-F6F4C8CA1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9160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0A3800F-BDC2-4AAA-A1DA-FB3502C3D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D1E75-FF09-4BB9-97B9-FC65D3BECB25}" type="datetime1">
              <a:rPr lang="de-DE" smtClean="0"/>
              <a:t>29.11.2022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7B31303-9506-4315-B977-3428E25B1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E43B8D-B214-4ED0-AD99-47D30406E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8175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FAA6EB-C2D4-44C5-B2E7-AC527E1C6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8A35F3-8D4E-447E-B19B-CCD700EB3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FA31E73-0FA8-40E0-B715-8D2686551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159ECFA-BB47-4E4C-BCC2-18C3B3DA7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D6248-6A8C-4D52-89D2-B541609D3CDC}" type="datetime1">
              <a:rPr lang="de-DE" smtClean="0"/>
              <a:t>29.11.2022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A1698ED-604F-4FFF-A2D1-6BB637F74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B72C606-CD5E-4047-98C1-9B7A960AE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156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212B63-FCC5-4599-AC6A-61359BE10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CD3B95A-A1DD-494A-BF0E-FA7F703D83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207FF0-E395-4442-B46B-BB8C0A98E9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FDCA62-D392-427A-A722-BDF14EF02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F2D1D-2F46-4B26-9B7F-C40A4BAED4F1}" type="datetime1">
              <a:rPr lang="de-DE" smtClean="0"/>
              <a:t>29.11.2022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6C0908E-39D4-4691-92D0-5A7B7A1A6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36C3763-1E6B-4818-87A2-56A9025B3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748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CD7EB15-F890-4E36-A002-E4D1B40C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5FF9664-D321-4F11-A1DA-C8F22B66D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3D1C93-771D-4FDA-A296-0AD8CCA3DE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D9A56-74BF-411C-8DE6-A4FD2680A1E1}" type="datetime1">
              <a:rPr lang="de-DE" smtClean="0"/>
              <a:t>29.11.2022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7D3476-CE3F-453A-93EF-14CE306DD6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E90F22-A1CE-434D-B326-D10C552740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B31BB-247A-41F6-94FB-EFC3820E99A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575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vinA1224/CoffeeShop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794E6949-4004-55CF-6AB5-8F89A0DC1CAD}"/>
              </a:ext>
            </a:extLst>
          </p:cNvPr>
          <p:cNvSpPr/>
          <p:nvPr/>
        </p:nvSpPr>
        <p:spPr>
          <a:xfrm>
            <a:off x="0" y="5077402"/>
            <a:ext cx="12185286" cy="1780598"/>
          </a:xfrm>
          <a:prstGeom prst="rect">
            <a:avLst/>
          </a:prstGeom>
          <a:solidFill>
            <a:srgbClr val="E3000F"/>
          </a:solidFill>
          <a:ln>
            <a:solidFill>
              <a:srgbClr val="DA3C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AEE153B-38BD-4E4B-9B03-2790C013D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2652" y="935209"/>
            <a:ext cx="7707220" cy="1913767"/>
          </a:xfrm>
        </p:spPr>
        <p:txBody>
          <a:bodyPr>
            <a:normAutofit/>
          </a:bodyPr>
          <a:lstStyle/>
          <a:p>
            <a:pPr algn="l"/>
            <a:r>
              <a:rPr lang="en-US" sz="4000" b="1" noProof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Coffee Shop</a:t>
            </a:r>
          </a:p>
        </p:txBody>
      </p:sp>
      <p:sp>
        <p:nvSpPr>
          <p:cNvPr id="32" name="Untertitel 2">
            <a:extLst>
              <a:ext uri="{FF2B5EF4-FFF2-40B4-BE49-F238E27FC236}">
                <a16:creationId xmlns:a16="http://schemas.microsoft.com/office/drawing/2014/main" id="{640EEDA0-1C96-481D-9291-208C80AAD6B8}"/>
              </a:ext>
            </a:extLst>
          </p:cNvPr>
          <p:cNvSpPr txBox="1">
            <a:spLocks/>
          </p:cNvSpPr>
          <p:nvPr/>
        </p:nvSpPr>
        <p:spPr>
          <a:xfrm>
            <a:off x="352652" y="5775649"/>
            <a:ext cx="6974911" cy="6437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dirty="0">
                <a:latin typeface="Verdana" panose="020B0604030504040204" pitchFamily="34" charset="0"/>
                <a:ea typeface="Verdana" panose="020B0604030504040204" pitchFamily="34" charset="0"/>
              </a:rPr>
              <a:t>The „Coffee Shop“ Challenge</a:t>
            </a:r>
          </a:p>
        </p:txBody>
      </p:sp>
      <p:sp>
        <p:nvSpPr>
          <p:cNvPr id="9" name="Untertitel 2">
            <a:extLst>
              <a:ext uri="{FF2B5EF4-FFF2-40B4-BE49-F238E27FC236}">
                <a16:creationId xmlns:a16="http://schemas.microsoft.com/office/drawing/2014/main" id="{EABD9864-DDD4-D068-3DC5-A36864EADE4F}"/>
              </a:ext>
            </a:extLst>
          </p:cNvPr>
          <p:cNvSpPr txBox="1">
            <a:spLocks/>
          </p:cNvSpPr>
          <p:nvPr/>
        </p:nvSpPr>
        <p:spPr>
          <a:xfrm>
            <a:off x="1982814" y="6097502"/>
            <a:ext cx="7157830" cy="8625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endParaRPr lang="de-DE" sz="20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23D2C6C-EF80-F82E-389F-B04FD705D8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06262" y="1948336"/>
            <a:ext cx="1863141" cy="90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8334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C97B456-A4E7-4986-A444-E673F2A63D21}"/>
              </a:ext>
            </a:extLst>
          </p:cNvPr>
          <p:cNvSpPr/>
          <p:nvPr/>
        </p:nvSpPr>
        <p:spPr>
          <a:xfrm>
            <a:off x="0" y="0"/>
            <a:ext cx="12192000" cy="1033463"/>
          </a:xfrm>
          <a:prstGeom prst="rect">
            <a:avLst/>
          </a:prstGeom>
          <a:solidFill>
            <a:srgbClr val="E3000F"/>
          </a:solidFill>
          <a:ln>
            <a:solidFill>
              <a:srgbClr val="9C0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5128425-C99B-43D1-948E-410CE037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785"/>
            <a:ext cx="10515600" cy="755780"/>
          </a:xfrm>
        </p:spPr>
        <p:txBody>
          <a:bodyPr/>
          <a:lstStyle/>
          <a:p>
            <a:r>
              <a:rPr lang="en-US" noProof="0" dirty="0">
                <a:solidFill>
                  <a:schemeClr val="bg1"/>
                </a:solidFill>
              </a:rPr>
              <a:t>The approach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541AB9AD-2807-4ADC-9C27-5E77F6917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The customer and the barista have different needs for the system based on their user stories</a:t>
            </a:r>
          </a:p>
          <a:p>
            <a:pPr>
              <a:lnSpc>
                <a:spcPct val="150000"/>
              </a:lnSpc>
            </a:pPr>
            <a:r>
              <a:rPr lang="en-US" dirty="0"/>
              <a:t>Specify functional requirements based on the users for the coffee shop website</a:t>
            </a:r>
          </a:p>
          <a:p>
            <a:pPr>
              <a:lnSpc>
                <a:spcPct val="150000"/>
              </a:lnSpc>
            </a:pPr>
            <a:r>
              <a:rPr lang="en-US" noProof="0" dirty="0"/>
              <a:t>Identify the requirements</a:t>
            </a:r>
            <a:r>
              <a:rPr lang="en-US" dirty="0"/>
              <a:t> and implement the core features of the website</a:t>
            </a:r>
            <a:endParaRPr lang="en-US" noProof="0" dirty="0"/>
          </a:p>
        </p:txBody>
      </p:sp>
      <p:sp>
        <p:nvSpPr>
          <p:cNvPr id="11" name="Foliennummernplatzhalter 3">
            <a:extLst>
              <a:ext uri="{FF2B5EF4-FFF2-40B4-BE49-F238E27FC236}">
                <a16:creationId xmlns:a16="http://schemas.microsoft.com/office/drawing/2014/main" id="{24934E43-AFA3-4AFC-923E-10FA4C74D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9727" y="363279"/>
            <a:ext cx="2743200" cy="365125"/>
          </a:xfrm>
        </p:spPr>
        <p:txBody>
          <a:bodyPr/>
          <a:lstStyle/>
          <a:p>
            <a:fld id="{0B7B31BB-247A-41F6-94FB-EFC3820E99AB}" type="slidenum">
              <a:rPr lang="de-DE" sz="180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</a:t>
            </a:fld>
            <a:r>
              <a:rPr lang="de-DE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/ 8</a:t>
            </a:r>
          </a:p>
        </p:txBody>
      </p:sp>
    </p:spTree>
    <p:extLst>
      <p:ext uri="{BB962C8B-B14F-4D97-AF65-F5344CB8AC3E}">
        <p14:creationId xmlns:p14="http://schemas.microsoft.com/office/powerpoint/2010/main" val="822122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C97B456-A4E7-4986-A444-E673F2A63D21}"/>
              </a:ext>
            </a:extLst>
          </p:cNvPr>
          <p:cNvSpPr/>
          <p:nvPr/>
        </p:nvSpPr>
        <p:spPr>
          <a:xfrm>
            <a:off x="0" y="0"/>
            <a:ext cx="12192000" cy="1033463"/>
          </a:xfrm>
          <a:prstGeom prst="rect">
            <a:avLst/>
          </a:prstGeom>
          <a:solidFill>
            <a:srgbClr val="E3000F"/>
          </a:solidFill>
          <a:ln>
            <a:solidFill>
              <a:srgbClr val="9C0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5128425-C99B-43D1-948E-410CE037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785"/>
            <a:ext cx="10515600" cy="755780"/>
          </a:xfrm>
        </p:spPr>
        <p:txBody>
          <a:bodyPr/>
          <a:lstStyle/>
          <a:p>
            <a:r>
              <a:rPr lang="en-US" noProof="0" dirty="0">
                <a:solidFill>
                  <a:schemeClr val="bg1"/>
                </a:solidFill>
              </a:rPr>
              <a:t>The approach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541AB9AD-2807-4ADC-9C27-5E77F6917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Break the features down into issues</a:t>
            </a:r>
            <a:endParaRPr lang="en-US" noProof="0" dirty="0"/>
          </a:p>
        </p:txBody>
      </p:sp>
      <p:sp>
        <p:nvSpPr>
          <p:cNvPr id="11" name="Foliennummernplatzhalter 3">
            <a:extLst>
              <a:ext uri="{FF2B5EF4-FFF2-40B4-BE49-F238E27FC236}">
                <a16:creationId xmlns:a16="http://schemas.microsoft.com/office/drawing/2014/main" id="{24934E43-AFA3-4AFC-923E-10FA4C74D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9727" y="363279"/>
            <a:ext cx="2743200" cy="365125"/>
          </a:xfrm>
        </p:spPr>
        <p:txBody>
          <a:bodyPr/>
          <a:lstStyle/>
          <a:p>
            <a:fld id="{0B7B31BB-247A-41F6-94FB-EFC3820E99AB}" type="slidenum">
              <a:rPr lang="de-DE" sz="180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3</a:t>
            </a:fld>
            <a:r>
              <a:rPr lang="de-DE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/ 8</a:t>
            </a: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31C1819F-D868-F8AE-0F0F-054C875D29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290" y="2686692"/>
            <a:ext cx="6297419" cy="349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20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C97B456-A4E7-4986-A444-E673F2A63D21}"/>
              </a:ext>
            </a:extLst>
          </p:cNvPr>
          <p:cNvSpPr/>
          <p:nvPr/>
        </p:nvSpPr>
        <p:spPr>
          <a:xfrm>
            <a:off x="0" y="0"/>
            <a:ext cx="12192000" cy="1033463"/>
          </a:xfrm>
          <a:prstGeom prst="rect">
            <a:avLst/>
          </a:prstGeom>
          <a:solidFill>
            <a:srgbClr val="E3000F"/>
          </a:solidFill>
          <a:ln>
            <a:solidFill>
              <a:srgbClr val="9C0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5128425-C99B-43D1-948E-410CE037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785"/>
            <a:ext cx="10515600" cy="755780"/>
          </a:xfrm>
        </p:spPr>
        <p:txBody>
          <a:bodyPr/>
          <a:lstStyle/>
          <a:p>
            <a:r>
              <a:rPr lang="en-US" noProof="0" dirty="0">
                <a:solidFill>
                  <a:schemeClr val="bg1"/>
                </a:solidFill>
              </a:rPr>
              <a:t>Architectural Sketches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D473D5-BEAB-40F5-81AE-385FF88B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9727" y="363279"/>
            <a:ext cx="2743200" cy="365125"/>
          </a:xfrm>
        </p:spPr>
        <p:txBody>
          <a:bodyPr/>
          <a:lstStyle/>
          <a:p>
            <a:fld id="{0B7B31BB-247A-41F6-94FB-EFC3820E99AB}" type="slidenum">
              <a:rPr lang="de-DE" sz="180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4</a:t>
            </a:fld>
            <a:r>
              <a:rPr lang="de-DE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/ 8</a:t>
            </a:r>
          </a:p>
        </p:txBody>
      </p:sp>
      <p:pic>
        <p:nvPicPr>
          <p:cNvPr id="10" name="Inhaltsplatzhalter 5">
            <a:extLst>
              <a:ext uri="{FF2B5EF4-FFF2-40B4-BE49-F238E27FC236}">
                <a16:creationId xmlns:a16="http://schemas.microsoft.com/office/drawing/2014/main" id="{5681F51C-EDCC-0C06-36F5-5A4B09DFF9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2185" y="1209688"/>
            <a:ext cx="4512908" cy="5505527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A802AC38-4879-A406-A131-C4F080EBF6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45212" y="1424996"/>
            <a:ext cx="6201347" cy="493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299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C97B456-A4E7-4986-A444-E673F2A63D21}"/>
              </a:ext>
            </a:extLst>
          </p:cNvPr>
          <p:cNvSpPr/>
          <p:nvPr/>
        </p:nvSpPr>
        <p:spPr>
          <a:xfrm>
            <a:off x="0" y="0"/>
            <a:ext cx="12192000" cy="1033463"/>
          </a:xfrm>
          <a:prstGeom prst="rect">
            <a:avLst/>
          </a:prstGeom>
          <a:solidFill>
            <a:srgbClr val="E3000F"/>
          </a:solidFill>
          <a:ln>
            <a:solidFill>
              <a:srgbClr val="9C0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5128425-C99B-43D1-948E-410CE037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785"/>
            <a:ext cx="10515600" cy="755780"/>
          </a:xfrm>
        </p:spPr>
        <p:txBody>
          <a:bodyPr/>
          <a:lstStyle/>
          <a:p>
            <a:r>
              <a:rPr lang="en-US" noProof="0" dirty="0">
                <a:solidFill>
                  <a:schemeClr val="bg1"/>
                </a:solidFill>
              </a:rPr>
              <a:t>The app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D473D5-BEAB-40F5-81AE-385FF88B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9727" y="363279"/>
            <a:ext cx="2743200" cy="365125"/>
          </a:xfrm>
        </p:spPr>
        <p:txBody>
          <a:bodyPr/>
          <a:lstStyle/>
          <a:p>
            <a:fld id="{0B7B31BB-247A-41F6-94FB-EFC3820E99AB}" type="slidenum">
              <a:rPr lang="de-DE" sz="180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5</a:t>
            </a:fld>
            <a:r>
              <a:rPr lang="de-DE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/ 8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541AB9AD-2807-4ADC-9C27-5E77F6917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noProof="0" dirty="0"/>
              <a:t>Components:</a:t>
            </a:r>
            <a:r>
              <a:rPr lang="en-US" dirty="0"/>
              <a:t> Menu, Orders, Messages</a:t>
            </a:r>
          </a:p>
          <a:p>
            <a:pPr>
              <a:lnSpc>
                <a:spcPct val="150000"/>
              </a:lnSpc>
            </a:pPr>
            <a:r>
              <a:rPr lang="en-US" noProof="0" dirty="0"/>
              <a:t>Services: </a:t>
            </a:r>
            <a:r>
              <a:rPr lang="en-US" dirty="0" err="1"/>
              <a:t>MenuService</a:t>
            </a:r>
            <a:r>
              <a:rPr lang="en-US" dirty="0"/>
              <a:t>, </a:t>
            </a:r>
            <a:r>
              <a:rPr lang="en-US" dirty="0" err="1"/>
              <a:t>OrderService</a:t>
            </a:r>
            <a:r>
              <a:rPr lang="en-US" dirty="0"/>
              <a:t>, </a:t>
            </a:r>
            <a:r>
              <a:rPr lang="en-US" dirty="0" err="1"/>
              <a:t>MessageService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noProof="0" dirty="0"/>
              <a:t>Interface: </a:t>
            </a:r>
            <a:r>
              <a:rPr lang="en-US" noProof="0" dirty="0" err="1"/>
              <a:t>MenuItem</a:t>
            </a:r>
            <a:r>
              <a:rPr lang="en-US" noProof="0" dirty="0"/>
              <a:t>, </a:t>
            </a:r>
            <a:r>
              <a:rPr lang="en-US" noProof="0" dirty="0" err="1"/>
              <a:t>OrderItem</a:t>
            </a:r>
            <a:endParaRPr lang="en-US" noProof="0" dirty="0"/>
          </a:p>
          <a:p>
            <a:pPr>
              <a:lnSpc>
                <a:spcPct val="150000"/>
              </a:lnSpc>
            </a:pPr>
            <a:r>
              <a:rPr lang="en-US" dirty="0"/>
              <a:t>Mock-Server: </a:t>
            </a:r>
            <a:r>
              <a:rPr lang="en-US" dirty="0" err="1"/>
              <a:t>InMemoryDataService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37219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C97B456-A4E7-4986-A444-E673F2A63D21}"/>
              </a:ext>
            </a:extLst>
          </p:cNvPr>
          <p:cNvSpPr/>
          <p:nvPr/>
        </p:nvSpPr>
        <p:spPr>
          <a:xfrm>
            <a:off x="0" y="0"/>
            <a:ext cx="12192000" cy="1033463"/>
          </a:xfrm>
          <a:prstGeom prst="rect">
            <a:avLst/>
          </a:prstGeom>
          <a:solidFill>
            <a:srgbClr val="E3000F"/>
          </a:solidFill>
          <a:ln>
            <a:solidFill>
              <a:srgbClr val="9C0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5128425-C99B-43D1-948E-410CE037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785"/>
            <a:ext cx="10515600" cy="755780"/>
          </a:xfrm>
        </p:spPr>
        <p:txBody>
          <a:bodyPr/>
          <a:lstStyle/>
          <a:p>
            <a:r>
              <a:rPr lang="en-US" noProof="0" dirty="0">
                <a:solidFill>
                  <a:schemeClr val="bg1"/>
                </a:solidFill>
              </a:rPr>
              <a:t>Menu Display (Customer)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D473D5-BEAB-40F5-81AE-385FF88B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9727" y="363279"/>
            <a:ext cx="2743200" cy="365125"/>
          </a:xfrm>
        </p:spPr>
        <p:txBody>
          <a:bodyPr/>
          <a:lstStyle/>
          <a:p>
            <a:fld id="{0B7B31BB-247A-41F6-94FB-EFC3820E99AB}" type="slidenum">
              <a:rPr lang="de-DE" sz="180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6</a:t>
            </a:fld>
            <a:r>
              <a:rPr lang="de-DE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/ 8</a:t>
            </a:r>
          </a:p>
        </p:txBody>
      </p:sp>
      <p:pic>
        <p:nvPicPr>
          <p:cNvPr id="10" name="Grafik 9" descr="Ein Bild, das Text, verschieden, mehrere enthält.&#10;&#10;Automatisch generierte Beschreibung">
            <a:extLst>
              <a:ext uri="{FF2B5EF4-FFF2-40B4-BE49-F238E27FC236}">
                <a16:creationId xmlns:a16="http://schemas.microsoft.com/office/drawing/2014/main" id="{3AED9C5A-E052-56CA-6258-2D810EAEC2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3463"/>
            <a:ext cx="12192000" cy="582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507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C97B456-A4E7-4986-A444-E673F2A63D21}"/>
              </a:ext>
            </a:extLst>
          </p:cNvPr>
          <p:cNvSpPr/>
          <p:nvPr/>
        </p:nvSpPr>
        <p:spPr>
          <a:xfrm>
            <a:off x="0" y="0"/>
            <a:ext cx="12192000" cy="1033463"/>
          </a:xfrm>
          <a:prstGeom prst="rect">
            <a:avLst/>
          </a:prstGeom>
          <a:solidFill>
            <a:srgbClr val="E3000F"/>
          </a:solidFill>
          <a:ln>
            <a:solidFill>
              <a:srgbClr val="9C0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5128425-C99B-43D1-948E-410CE037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785"/>
            <a:ext cx="10515600" cy="755780"/>
          </a:xfrm>
        </p:spPr>
        <p:txBody>
          <a:bodyPr/>
          <a:lstStyle/>
          <a:p>
            <a:r>
              <a:rPr lang="en-US" noProof="0" dirty="0">
                <a:solidFill>
                  <a:schemeClr val="bg1"/>
                </a:solidFill>
              </a:rPr>
              <a:t>Orders Display (Barista)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D473D5-BEAB-40F5-81AE-385FF88B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9727" y="363279"/>
            <a:ext cx="2743200" cy="365125"/>
          </a:xfrm>
        </p:spPr>
        <p:txBody>
          <a:bodyPr/>
          <a:lstStyle/>
          <a:p>
            <a:fld id="{0B7B31BB-247A-41F6-94FB-EFC3820E99AB}" type="slidenum">
              <a:rPr lang="de-DE" sz="180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7</a:t>
            </a:fld>
            <a:r>
              <a:rPr lang="de-DE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/ 8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3A5F0B5-97D4-4EF3-A58A-27ED9A417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3463"/>
            <a:ext cx="12192000" cy="585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364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C97B456-A4E7-4986-A444-E673F2A63D21}"/>
              </a:ext>
            </a:extLst>
          </p:cNvPr>
          <p:cNvSpPr/>
          <p:nvPr/>
        </p:nvSpPr>
        <p:spPr>
          <a:xfrm>
            <a:off x="0" y="0"/>
            <a:ext cx="12192000" cy="1033463"/>
          </a:xfrm>
          <a:prstGeom prst="rect">
            <a:avLst/>
          </a:prstGeom>
          <a:solidFill>
            <a:srgbClr val="E3000F"/>
          </a:solidFill>
          <a:ln>
            <a:solidFill>
              <a:srgbClr val="9C00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5128425-C99B-43D1-948E-410CE037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785"/>
            <a:ext cx="10515600" cy="75578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D</a:t>
            </a:r>
            <a:r>
              <a:rPr lang="en-US" dirty="0">
                <a:solidFill>
                  <a:schemeClr val="bg1"/>
                </a:solidFill>
              </a:rPr>
              <a:t>emo</a:t>
            </a:r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D473D5-BEAB-40F5-81AE-385FF88B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9727" y="363279"/>
            <a:ext cx="2743200" cy="365125"/>
          </a:xfrm>
        </p:spPr>
        <p:txBody>
          <a:bodyPr/>
          <a:lstStyle/>
          <a:p>
            <a:fld id="{0B7B31BB-247A-41F6-94FB-EFC3820E99AB}" type="slidenum">
              <a:rPr lang="de-DE" sz="180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8</a:t>
            </a:fld>
            <a:r>
              <a:rPr lang="de-DE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/ 8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541AB9AD-2807-4ADC-9C27-5E77F6917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noProof="0" dirty="0"/>
              <a:t>Public GitHub Repository:</a:t>
            </a:r>
            <a:br>
              <a:rPr lang="en-US" noProof="0" dirty="0"/>
            </a:br>
            <a:r>
              <a:rPr lang="en-US" noProof="0" dirty="0">
                <a:hlinkClick r:id="rId3"/>
              </a:rPr>
              <a:t>https://github.com/KevinA1224/CoffeeShop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372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9C004B"/>
        </a:solidFill>
        <a:ln>
          <a:solidFill>
            <a:srgbClr val="9C004B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138</Words>
  <Application>Microsoft Office PowerPoint</Application>
  <PresentationFormat>Breitbild</PresentationFormat>
  <Paragraphs>33</Paragraphs>
  <Slides>8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TeXGyrePagella-Regular-Identity-H</vt:lpstr>
      <vt:lpstr>Verdana</vt:lpstr>
      <vt:lpstr>Office</vt:lpstr>
      <vt:lpstr>Coffee Shop</vt:lpstr>
      <vt:lpstr>The approach</vt:lpstr>
      <vt:lpstr>The approach</vt:lpstr>
      <vt:lpstr>Architectural Sketches</vt:lpstr>
      <vt:lpstr>The app</vt:lpstr>
      <vt:lpstr>Menu Display (Customer)</vt:lpstr>
      <vt:lpstr>Orders Display (Barista)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Shop Challenge</dc:title>
  <dc:creator>KevinA1224</dc:creator>
  <cp:lastModifiedBy>Kevin Angermeyer</cp:lastModifiedBy>
  <cp:revision>284</cp:revision>
  <dcterms:created xsi:type="dcterms:W3CDTF">2019-07-29T22:33:34Z</dcterms:created>
  <dcterms:modified xsi:type="dcterms:W3CDTF">2022-11-29T15:07:31Z</dcterms:modified>
</cp:coreProperties>
</file>